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3D926-5138-48B8-A6EC-32E336E7B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9FEB71-1616-4158-9194-82739A7FA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B67E0-6F51-461F-94E5-EBFCA499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A86848-223E-4F02-B8AE-AAEDFC60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5A962-F6C5-4506-AB89-A4FA4574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3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16DFC-9522-441B-8251-AF45CB1F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E04407-A0F1-439B-92BE-1D09D6B1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E67BE4-26A9-4F11-849D-78DB83F8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7E597B-9034-4C86-9AB9-DE021849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0E355C-FD44-40B0-9D4B-3803663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8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53B4281-D56B-439C-B815-32E58330B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C9CFAD3-FFFE-4AA5-99BA-F9275E0E6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2E9A44-6A8D-4E16-9609-E5A2F8C6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A99775-1496-480D-9E41-7FC1827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173C45-CBD7-4F0E-BFFC-5BB39145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1B8EB-776D-42CD-A8BC-8455172E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748CB7-4B08-42D0-A826-2182D55B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B4BA4E-560F-4F7D-828A-586D9150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ACA286-0E76-40CF-9361-BADECEA7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D085E2-DEFB-4F9D-94CD-A70E8A8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57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3BBFB-67E1-4BA3-98D6-ED111BFC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CBB6C1-C1CC-478B-973B-67818825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9ED26F-DDCA-4FF8-8019-DF04820D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AD9514-29CA-4620-B9EE-4AB8BC65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7C4848-42AE-431C-902C-BFE7F83F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82FEFC-BE9F-4AF8-8903-3042A17B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9B2832-5B89-43BC-8B55-DA6146F3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8968B7-D206-4D14-86EA-58084C0E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AD219A-2CC5-40B7-B20F-88CDA30B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FE478D-68BA-4808-B382-0A744A0B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450A95-BC6B-48A8-8A81-28126540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2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ECF8F2-7433-4146-ACCE-8EE41E20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9640B9-E580-4F53-A7CF-DD2B664A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CE701-EE10-4759-A29F-8B7E8A7B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65CD19-2FCA-4ED4-87FE-48B440DAC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68F4962-C4A4-4633-BB90-51F50ADDB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49592F-B94D-4591-841C-FD9DA3BA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47FF19-E8CD-420F-B220-207F8B00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5B9CB0A-B7FD-4468-B2A3-AE52522D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82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79225A-D00C-480B-8722-6CA817C2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1AD4F2-73DF-46C1-9612-264174D3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7CA932-FADD-4901-8741-2FE2FF79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033253-EDF0-44F8-9A65-29D5DC80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50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F41E2F-8B9B-4EFC-8F21-BC35653D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6EB49B-789F-43D4-B9FB-5B972E9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EB406D-0A81-4E34-894F-F4F68B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7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738F3-EAD7-425A-867F-A15E665C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09D17D-12C5-4AFA-AAA4-6CA1DB94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5A03E2-3EB7-43FE-B6EC-286D2CC02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CD2F2A-9C1B-4865-9E28-37759341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6925ED-DFA3-475C-B0CB-645C4774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1739E3-3B0B-4A1F-9636-8404AC7E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51641-68A3-4621-BF0D-31ABF0FC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6E759E8-26C0-4FFD-946E-BD9202B3C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B284A5-8934-4EA2-B818-61A56EC9B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8B0980-C152-4015-B274-625BCF88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9BD936-C9C7-428B-B716-9F024774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32A424-1200-4CCA-909E-EA69CC5C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57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6E8ACED-396C-4E78-9E3B-B32F1B7E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06ED09-3E48-40E4-8EF3-BE26CBCEB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5D5CB2-8959-4041-95C6-ED4E27874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90ED-4F80-4ADB-BCAA-A5E6311F32B4}" type="datetimeFigureOut">
              <a:rPr lang="fi-FI" smtClean="0"/>
              <a:t>14.11.2022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E49CDC-F4A8-4133-AD99-821EE9DFC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738118-5E81-4722-B6DD-8BE2F21A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F05A-BD63-4571-90CE-A7781FC018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2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3ABCE30-2506-46FD-A70C-E7FCD8D1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4" y="338492"/>
            <a:ext cx="10515600" cy="1325563"/>
          </a:xfrm>
        </p:spPr>
        <p:txBody>
          <a:bodyPr/>
          <a:lstStyle/>
          <a:p>
            <a:pPr algn="ctr"/>
            <a:r>
              <a:rPr lang="fi-FI" b="1" dirty="0"/>
              <a:t>    SB Vantaan pikkujoulut 26.11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370D15-3E55-4DCE-93C8-BFDE5B9B07CD}"/>
              </a:ext>
            </a:extLst>
          </p:cNvPr>
          <p:cNvSpPr txBox="1"/>
          <p:nvPr/>
        </p:nvSpPr>
        <p:spPr>
          <a:xfrm>
            <a:off x="674704" y="1597981"/>
            <a:ext cx="642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Myyrmäen urheilutalolla </a:t>
            </a:r>
          </a:p>
          <a:p>
            <a:r>
              <a:rPr lang="fi-FI" sz="2400" dirty="0"/>
              <a:t>SB Vantaa-</a:t>
            </a:r>
            <a:r>
              <a:rPr lang="fi-FI" sz="2400" dirty="0" err="1"/>
              <a:t>LoSB</a:t>
            </a:r>
            <a:r>
              <a:rPr lang="fi-FI" sz="2400" dirty="0"/>
              <a:t> pelin yhteydessä klo 19:00-21:00</a:t>
            </a:r>
          </a:p>
          <a:p>
            <a:endParaRPr lang="fi-FI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637566-B9BF-4986-9C25-93BFBB98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6" y="548104"/>
            <a:ext cx="2691992" cy="2099754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24FE4151-9A45-47B1-8A7D-B8BC46F30663}"/>
              </a:ext>
            </a:extLst>
          </p:cNvPr>
          <p:cNvSpPr txBox="1"/>
          <p:nvPr/>
        </p:nvSpPr>
        <p:spPr>
          <a:xfrm>
            <a:off x="768658" y="2647858"/>
            <a:ext cx="49004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Ohjelmassa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/>
              <a:t>Pelin ajan tarjolla glögiä ja jouluherkkuja</a:t>
            </a:r>
          </a:p>
          <a:p>
            <a:endParaRPr lang="fi-FI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/>
              <a:t>Kannustuskilpailu, innokkain kannustaja palkitaan</a:t>
            </a:r>
          </a:p>
          <a:p>
            <a:endParaRPr lang="fi-FI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/>
              <a:t>Junioreiden näytöspeli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E6612BE-2C2D-461A-B97B-14F790C3B30E}"/>
              </a:ext>
            </a:extLst>
          </p:cNvPr>
          <p:cNvSpPr txBox="1"/>
          <p:nvPr/>
        </p:nvSpPr>
        <p:spPr>
          <a:xfrm>
            <a:off x="5669131" y="2716379"/>
            <a:ext cx="501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Seuran jäsenille ilmainen sisäänpääsy tapahtumaan</a:t>
            </a:r>
          </a:p>
        </p:txBody>
      </p:sp>
    </p:spTree>
    <p:extLst>
      <p:ext uri="{BB962C8B-B14F-4D97-AF65-F5344CB8AC3E}">
        <p14:creationId xmlns:p14="http://schemas.microsoft.com/office/powerpoint/2010/main" val="5319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AF3E12C-5230-428C-AD7A-0ABF5348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4729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8D94804C-775A-4137-B122-2602575C453C}"/>
              </a:ext>
            </a:extLst>
          </p:cNvPr>
          <p:cNvSpPr txBox="1"/>
          <p:nvPr/>
        </p:nvSpPr>
        <p:spPr>
          <a:xfrm>
            <a:off x="136864" y="373075"/>
            <a:ext cx="7497931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SB Vantaan 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pikkujoulut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26.11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CEDE4D1D-8CBE-4CC1-B746-D00F3D77B5F1}"/>
              </a:ext>
            </a:extLst>
          </p:cNvPr>
          <p:cNvSpPr txBox="1"/>
          <p:nvPr/>
        </p:nvSpPr>
        <p:spPr>
          <a:xfrm>
            <a:off x="932155" y="1736137"/>
            <a:ext cx="5251316" cy="96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Myyrmäen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urheilutalolla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SB Vantaa-</a:t>
            </a:r>
            <a:r>
              <a:rPr lang="en-US" sz="2000" dirty="0" err="1">
                <a:solidFill>
                  <a:srgbClr val="FFFFFF"/>
                </a:solidFill>
              </a:rPr>
              <a:t>LoSB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pelin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yhteydessä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klo</a:t>
            </a:r>
            <a:r>
              <a:rPr lang="en-US" sz="2000" dirty="0">
                <a:solidFill>
                  <a:srgbClr val="FFFFFF"/>
                </a:solidFill>
              </a:rPr>
              <a:t> 19:00-21:00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1" name="Kuva 30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03357647-6FC1-4D02-A6FE-393F3C79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5685" b="1"/>
          <a:stretch/>
        </p:blipFill>
        <p:spPr>
          <a:xfrm>
            <a:off x="7412854" y="824253"/>
            <a:ext cx="4779146" cy="549664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2EE9157-353C-43FD-87E0-049057188D86}"/>
              </a:ext>
            </a:extLst>
          </p:cNvPr>
          <p:cNvSpPr txBox="1"/>
          <p:nvPr/>
        </p:nvSpPr>
        <p:spPr>
          <a:xfrm>
            <a:off x="955195" y="2703435"/>
            <a:ext cx="52940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Ohjelmassa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>
                <a:solidFill>
                  <a:schemeClr val="bg1"/>
                </a:solidFill>
              </a:rPr>
              <a:t>Pelin ajan tarjolla glögiä ja jouluherkkuja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>
                <a:solidFill>
                  <a:schemeClr val="bg1"/>
                </a:solidFill>
              </a:rPr>
              <a:t>Kannustuskilpailu, innokkain kannustaja palkitaan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>
                <a:solidFill>
                  <a:schemeClr val="bg1"/>
                </a:solidFill>
              </a:rPr>
              <a:t>Junioreiden näytöspeli </a:t>
            </a:r>
          </a:p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B9916FD-EF52-4087-94B3-55CEE99C739F}"/>
              </a:ext>
            </a:extLst>
          </p:cNvPr>
          <p:cNvSpPr txBox="1"/>
          <p:nvPr/>
        </p:nvSpPr>
        <p:spPr>
          <a:xfrm>
            <a:off x="932155" y="4949989"/>
            <a:ext cx="272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Seuran jäsenille ilmainen sisäänpääsy tapahtumaan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19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nainen, koristeltu&#10;&#10;Kuvaus luotu automaattisesti">
            <a:extLst>
              <a:ext uri="{FF2B5EF4-FFF2-40B4-BE49-F238E27FC236}">
                <a16:creationId xmlns:a16="http://schemas.microsoft.com/office/drawing/2014/main" id="{B738C193-1787-48D5-848D-2866276D6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ACFCDFC-8DD8-4CB4-B4BA-3C1C35ED8D9A}"/>
              </a:ext>
            </a:extLst>
          </p:cNvPr>
          <p:cNvSpPr txBox="1"/>
          <p:nvPr/>
        </p:nvSpPr>
        <p:spPr>
          <a:xfrm>
            <a:off x="4527149" y="438150"/>
            <a:ext cx="600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SB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Vantaan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pikkujoulut</a:t>
            </a: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fi-FI" sz="4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0592024-29DD-4EA6-B981-498C4BFB2552}"/>
              </a:ext>
            </a:extLst>
          </p:cNvPr>
          <p:cNvSpPr txBox="1"/>
          <p:nvPr/>
        </p:nvSpPr>
        <p:spPr>
          <a:xfrm>
            <a:off x="5291090" y="1146036"/>
            <a:ext cx="523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Myyrmäen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urheilutalolla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SB Vantaa-SBS </a:t>
            </a:r>
            <a:r>
              <a:rPr lang="en-US" sz="2000" dirty="0" err="1">
                <a:solidFill>
                  <a:srgbClr val="FFFFFF"/>
                </a:solidFill>
              </a:rPr>
              <a:t>Wirmo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pelin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yhteydessä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klo</a:t>
            </a:r>
            <a:r>
              <a:rPr lang="en-US" sz="2000">
                <a:solidFill>
                  <a:srgbClr val="FFFFFF"/>
                </a:solidFill>
              </a:rPr>
              <a:t> 17-19</a:t>
            </a:r>
            <a:endParaRPr lang="en-US" sz="2000" dirty="0">
              <a:solidFill>
                <a:srgbClr val="FFFFFF"/>
              </a:solidFill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F1A5507-66E3-4F8A-BE64-FD158F52072A}"/>
              </a:ext>
            </a:extLst>
          </p:cNvPr>
          <p:cNvSpPr txBox="1"/>
          <p:nvPr/>
        </p:nvSpPr>
        <p:spPr>
          <a:xfrm>
            <a:off x="6096000" y="1853922"/>
            <a:ext cx="44329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Ohjelmassa</a:t>
            </a:r>
          </a:p>
          <a:p>
            <a:r>
              <a:rPr lang="fi-FI" dirty="0">
                <a:solidFill>
                  <a:schemeClr val="bg1"/>
                </a:solidFill>
              </a:rPr>
              <a:t>Pelin ajan tarjolla glögiä ja jouluherkkuja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Kannustuskilpailu, innokkain kannustaja palkitaan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Junioreiden näytöspeli 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8DF6792-870C-41A1-97C3-4A6F81D4D6F3}"/>
              </a:ext>
            </a:extLst>
          </p:cNvPr>
          <p:cNvSpPr txBox="1"/>
          <p:nvPr/>
        </p:nvSpPr>
        <p:spPr>
          <a:xfrm>
            <a:off x="6711518" y="4316135"/>
            <a:ext cx="381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Seuran jäsenille ja heidän perheille ilmainen sisäänpääsy tapahtumaan</a:t>
            </a:r>
          </a:p>
          <a:p>
            <a:endParaRPr lang="fi-FI" dirty="0"/>
          </a:p>
        </p:txBody>
      </p:sp>
      <p:pic>
        <p:nvPicPr>
          <p:cNvPr id="12" name="Kuva 11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7DC584D2-9B12-4FEB-A39B-9B4E2DE9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61" y="438150"/>
            <a:ext cx="2363278" cy="184335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050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98</Words>
  <Application>Microsoft Office PowerPoint</Application>
  <PresentationFormat>Laajakuva</PresentationFormat>
  <Paragraphs>30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Office-teema</vt:lpstr>
      <vt:lpstr>    SB Vantaan pikkujoulut 26.11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 Vantaan pikkujoulut 26.11</dc:title>
  <dc:creator>Riitta Hellgren</dc:creator>
  <cp:lastModifiedBy>Jukka Welin</cp:lastModifiedBy>
  <cp:revision>3</cp:revision>
  <cp:lastPrinted>2021-11-09T11:40:55Z</cp:lastPrinted>
  <dcterms:created xsi:type="dcterms:W3CDTF">2021-11-09T10:32:38Z</dcterms:created>
  <dcterms:modified xsi:type="dcterms:W3CDTF">2022-11-14T12:45:54Z</dcterms:modified>
</cp:coreProperties>
</file>